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3d0afab5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3d0afab5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3d2767f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3d2767f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42f35b9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42f35b9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3d2767fb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3d2767fb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3d0afab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3d0afab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3d0afab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3d0afab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3d0afab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3d0afab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3d2767fb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3d2767fb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3d0afab5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3d0afab5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3d0afab5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3d0afab5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3d0afab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3d0afab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3d0afab5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3d0afab5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3" y="0"/>
            <a:ext cx="85322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220375" y="39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Space and Beautification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97375" y="1115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75" y="1227413"/>
            <a:ext cx="5929850" cy="32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525" y="1364650"/>
            <a:ext cx="2824825" cy="29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25" y="193647"/>
            <a:ext cx="8576276" cy="478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How can you get involved:</a:t>
            </a:r>
            <a:endParaRPr sz="2400"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688850" y="1017725"/>
            <a:ext cx="7914900" cy="3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Tree Board</a:t>
            </a:r>
            <a:endParaRPr sz="2000">
              <a:solidFill>
                <a:schemeClr val="dk1"/>
              </a:solidFill>
            </a:endParaRPr>
          </a:p>
          <a:p>
            <a:pPr marL="457200" lvl="0" indent="127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Beautification</a:t>
            </a:r>
            <a:endParaRPr sz="2000">
              <a:solidFill>
                <a:schemeClr val="dk1"/>
              </a:solidFill>
            </a:endParaRPr>
          </a:p>
          <a:p>
            <a:pPr marL="914400" lvl="0" indent="12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Public Art</a:t>
            </a:r>
            <a:endParaRPr sz="2000">
              <a:solidFill>
                <a:schemeClr val="dk1"/>
              </a:solidFill>
            </a:endParaRPr>
          </a:p>
          <a:p>
            <a:pPr marL="914400" lvl="0" indent="12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Landscaping    	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12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Christmas Celebration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127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Special Events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85">
                <a:solidFill>
                  <a:srgbClr val="222222"/>
                </a:solidFill>
                <a:highlight>
                  <a:srgbClr val="FFFFFF"/>
                </a:highlight>
              </a:rPr>
              <a:t>      	</a:t>
            </a:r>
            <a:endParaRPr sz="1395"/>
          </a:p>
        </p:txBody>
      </p:sp>
      <p:sp>
        <p:nvSpPr>
          <p:cNvPr id="134" name="Google Shape;134;p24"/>
          <p:cNvSpPr txBox="1"/>
          <p:nvPr/>
        </p:nvSpPr>
        <p:spPr>
          <a:xfrm>
            <a:off x="4427700" y="1017725"/>
            <a:ext cx="36321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Digital presence/website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Economic Development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Resolutions &amp; Ordinances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Grant Writing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 Tourism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74750" y="18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62" y="786363"/>
            <a:ext cx="7640674" cy="41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plan was put together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89425"/>
            <a:ext cx="240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Meetings with: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Citizens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Elected Officials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Business Owners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675" y="1017725"/>
            <a:ext cx="35985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Focus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647600"/>
            <a:ext cx="38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 and zoning reform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Infrastructure needs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Downtown and Tourist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Space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800" y="1204949"/>
            <a:ext cx="5163525" cy="35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Zoning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1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Zoning map to reflect the Monteagle we want to see.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regulatory framework.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zoning districts to promote downtown commercial district.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approval criteria for special exceptions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subdivision regulations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500" y="1539625"/>
            <a:ext cx="4707125" cy="24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Conclusion</a:t>
            </a:r>
            <a:endParaRPr sz="432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647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plan is an overview that gives options, not prescriptions.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lays out a series of steps to guide us in several directions.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Adoption will allow us to pursue funding options in areas of interest.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needed direction on growth.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300"/>
              <a:t>Questions</a:t>
            </a:r>
            <a:endParaRPr sz="4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6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water rate study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Correct I and I issues with water and sewer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Development impact Fees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infrastructure to locate future growth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700" y="1170125"/>
            <a:ext cx="3618900" cy="27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04295" y="1317960"/>
            <a:ext cx="81420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75" y="1101099"/>
            <a:ext cx="8737550" cy="3882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160225" y="162575"/>
            <a:ext cx="43971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Downtown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800" y="144450"/>
            <a:ext cx="7605275" cy="499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3001"/>
            <a:ext cx="8520599" cy="469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How the plan was put together</vt:lpstr>
      <vt:lpstr>Areas of Focus</vt:lpstr>
      <vt:lpstr>Zoning</vt:lpstr>
      <vt:lpstr>Conclusion</vt:lpstr>
      <vt:lpstr>Infrastructure</vt:lpstr>
      <vt:lpstr>Downtown</vt:lpstr>
      <vt:lpstr>PowerPoint Presentation</vt:lpstr>
      <vt:lpstr>PowerPoint Presentation</vt:lpstr>
      <vt:lpstr>Public Space and Beautification</vt:lpstr>
      <vt:lpstr>PowerPoint Presentation</vt:lpstr>
      <vt:lpstr>How can you get involved:</vt:lpstr>
      <vt:lpstr>Housing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Martha Pilcher</cp:lastModifiedBy>
  <cp:revision>1</cp:revision>
  <dcterms:modified xsi:type="dcterms:W3CDTF">2024-09-23T19:44:52Z</dcterms:modified>
</cp:coreProperties>
</file>